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1" r:id="rId4"/>
    <p:sldId id="258" r:id="rId5"/>
    <p:sldId id="288" r:id="rId6"/>
    <p:sldId id="259"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60" r:id="rId28"/>
    <p:sldId id="262" r:id="rId29"/>
    <p:sldId id="261" r:id="rId30"/>
    <p:sldId id="264" r:id="rId31"/>
    <p:sldId id="263" r:id="rId32"/>
    <p:sldId id="265" r:id="rId33"/>
    <p:sldId id="266" r:id="rId34"/>
    <p:sldId id="267" r:id="rId35"/>
    <p:sldId id="289" r:id="rId36"/>
    <p:sldId id="29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17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8/15/2019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8/15/2019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AGARICUS MUSCARIUS</a:t>
            </a:r>
            <a:endParaRPr lang="en-US" dirty="0"/>
          </a:p>
        </p:txBody>
      </p:sp>
      <p:sp>
        <p:nvSpPr>
          <p:cNvPr id="3" name="Subtitle 2"/>
          <p:cNvSpPr>
            <a:spLocks noGrp="1"/>
          </p:cNvSpPr>
          <p:nvPr>
            <p:ph type="subTitle" idx="1"/>
          </p:nvPr>
        </p:nvSpPr>
        <p:spPr>
          <a:xfrm>
            <a:off x="533400" y="3228536"/>
            <a:ext cx="8229600" cy="1752600"/>
          </a:xfrm>
        </p:spPr>
        <p:txBody>
          <a:bodyPr/>
          <a:lstStyle/>
          <a:p>
            <a:endParaRPr lang="en-US" dirty="0" smtClean="0"/>
          </a:p>
          <a:p>
            <a:r>
              <a:rPr lang="en-US" dirty="0" err="1" smtClean="0"/>
              <a:t>Dr</a:t>
            </a:r>
            <a:r>
              <a:rPr lang="en-US" dirty="0" smtClean="0"/>
              <a:t> </a:t>
            </a:r>
            <a:r>
              <a:rPr lang="en-US" dirty="0" err="1" smtClean="0"/>
              <a:t>Gokul</a:t>
            </a:r>
            <a:r>
              <a:rPr lang="en-US" smtClean="0"/>
              <a:t> </a:t>
            </a:r>
            <a:r>
              <a:rPr lang="en-US" smtClean="0"/>
              <a:t>Krishna 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smtClean="0"/>
              <a:t>. Eyes.-Itching in the eyes.-Burning sensation in the internal corners of the eyelids, which are painful on being touched.</a:t>
            </a:r>
          </a:p>
          <a:p>
            <a:r>
              <a:rPr lang="en-US" dirty="0" smtClean="0"/>
              <a:t>Pressure in the eyes, Humour in the corners of the eyes, and agglutination of the lids.-Twitching of the eyelids and eyeballs.-The cleft of the eyelids growing narrower.</a:t>
            </a:r>
          </a:p>
          <a:p>
            <a:r>
              <a:rPr lang="en-US" dirty="0" smtClean="0"/>
              <a:t>Canthi itch, burn, are red; &lt; from touch; stick together (lachrymal fistula).-A viscid yellow humour glues the eyelids together.-Weakness and confusion of vision, as from a mist before the eyes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smtClean="0"/>
              <a:t>Ears-</a:t>
            </a:r>
            <a:r>
              <a:rPr lang="en-US" dirty="0" err="1" smtClean="0"/>
              <a:t>Otalgia</a:t>
            </a:r>
            <a:r>
              <a:rPr lang="en-US" dirty="0" smtClean="0"/>
              <a:t> excited and aggravated on the admission of free air.-Itching in the ears, with redness and burning pain, as from chilblains.-Buzzing in the ears.</a:t>
            </a:r>
          </a:p>
          <a:p>
            <a:r>
              <a:rPr lang="en-US" dirty="0" smtClean="0"/>
              <a:t>Nose.-Excoriation and inflammation of the nostrils, with painful sensibility.-Itching in the interior and on the exterior of the nose.-Blood on blowing the nose, and bleeding at the nose.-Increased acuteness of smell.-Frequent sneezing without </a:t>
            </a:r>
            <a:r>
              <a:rPr lang="en-US" dirty="0" err="1" smtClean="0"/>
              <a:t>coryza</a:t>
            </a:r>
            <a:r>
              <a:rPr lang="en-US" dirty="0" smtClean="0"/>
              <a:t>. Dryness of the nose.-Flow of clear water from the nose, without </a:t>
            </a:r>
            <a:r>
              <a:rPr lang="en-US" dirty="0" err="1" smtClean="0"/>
              <a:t>coryza</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Face-Tearing in the face and jaw bones.</a:t>
            </a:r>
          </a:p>
          <a:p>
            <a:r>
              <a:rPr lang="en-US" dirty="0" smtClean="0"/>
              <a:t>Twitching in the (r) cheek.</a:t>
            </a:r>
          </a:p>
          <a:p>
            <a:r>
              <a:rPr lang="en-US" dirty="0" smtClean="0"/>
              <a:t>On waking, pain in left jaw-joint, so violent, he can scarcely open his mouth.</a:t>
            </a:r>
          </a:p>
          <a:p>
            <a:r>
              <a:rPr lang="en-US" dirty="0" smtClean="0"/>
              <a:t>Itching, redness, and burning in the cheeks, as if from chilblains. Palpitations and pulsations in the cheeks. Bluish lips.</a:t>
            </a:r>
          </a:p>
          <a:p>
            <a:r>
              <a:rPr lang="en-US" dirty="0" smtClean="0"/>
              <a:t>Burning fissures in the upper </a:t>
            </a:r>
            <a:r>
              <a:rPr lang="en-US" dirty="0" err="1" smtClean="0"/>
              <a:t>lip.Herpetic</a:t>
            </a:r>
            <a:r>
              <a:rPr lang="en-US" dirty="0" smtClean="0"/>
              <a:t> eruption, principally on upper </a:t>
            </a:r>
            <a:r>
              <a:rPr lang="en-US" dirty="0" err="1" smtClean="0"/>
              <a:t>lip.Spasmodic</a:t>
            </a:r>
            <a:r>
              <a:rPr lang="en-US" dirty="0" smtClean="0"/>
              <a:t> drawing in the chin and in the lower jaw.</a:t>
            </a:r>
          </a:p>
          <a:p>
            <a:r>
              <a:rPr lang="en-US" dirty="0" smtClean="0"/>
              <a:t>Needle-like pricking in chin; chin covered with minute blisters.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Teeth.-Tearing pains in the teeth, aggravated by cold.-Tearing in the lower molar teeth, &lt; from cold air.-Shooting from r. lower teeth up to r. side of head.-Gums swollen, painful, and readily bleeding.</a:t>
            </a:r>
          </a:p>
          <a:p>
            <a:r>
              <a:rPr lang="en-US" dirty="0" smtClean="0"/>
              <a:t>Mouth.-Pain, as from excoriation in the mouth and in the palate.-Excoriation of the tongue.-Tongue, after a meal, covered with </a:t>
            </a:r>
            <a:r>
              <a:rPr lang="en-US" dirty="0" err="1" smtClean="0"/>
              <a:t>aphthae</a:t>
            </a:r>
            <a:r>
              <a:rPr lang="en-US" dirty="0" smtClean="0"/>
              <a:t> of a dirty yellow, with a sensation as if the skin were being taken off.-Tongue coated white.-Neuralgic splinter-like pains in tongue with salivation.-Ulcer on the </a:t>
            </a:r>
            <a:r>
              <a:rPr lang="en-US" dirty="0" err="1" smtClean="0"/>
              <a:t>fraenum</a:t>
            </a:r>
            <a:r>
              <a:rPr lang="en-US" dirty="0" smtClean="0"/>
              <a:t> of the tongue.-Offensive smell of the mouth, as after eating horse-radish.-Foam about the mouth.-Flow of bitter saliva.-Speech inarticulate.</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Throat.-Dry </a:t>
            </a:r>
            <a:r>
              <a:rPr lang="en-US" dirty="0" err="1" smtClean="0"/>
              <a:t>fauces</a:t>
            </a:r>
            <a:r>
              <a:rPr lang="en-US" dirty="0" smtClean="0"/>
              <a:t> and pharynx, causing contraction and difficulty of swallowing; with ravenous </a:t>
            </a:r>
            <a:r>
              <a:rPr lang="en-US" dirty="0" err="1" smtClean="0"/>
              <a:t>appetite.Pressure</a:t>
            </a:r>
            <a:r>
              <a:rPr lang="en-US" dirty="0" smtClean="0"/>
              <a:t> in </a:t>
            </a:r>
            <a:r>
              <a:rPr lang="en-US" dirty="0" err="1" smtClean="0"/>
              <a:t>fauces</a:t>
            </a:r>
            <a:r>
              <a:rPr lang="en-US" dirty="0" smtClean="0"/>
              <a:t> as though a foreign body stuck there which could not be removed by swallowing.</a:t>
            </a:r>
          </a:p>
          <a:p>
            <a:r>
              <a:rPr lang="en-US" dirty="0" err="1" smtClean="0"/>
              <a:t>Induration</a:t>
            </a:r>
            <a:r>
              <a:rPr lang="en-US" dirty="0" smtClean="0"/>
              <a:t> of tonsils.-Tension in thyroid gland; &lt; towards evening; feels cravat too tight.-Throws up small solid lumps of phlegm almost without any cough.</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sz="4000" dirty="0" smtClean="0"/>
              <a:t>Appetite.-Insipid and fetid taste in the mouth.-Want of appetite for bread.-Hunger, with want of appetite, chiefly in the evening.</a:t>
            </a:r>
          </a:p>
          <a:p>
            <a:r>
              <a:rPr lang="en-US" sz="4000" dirty="0" smtClean="0"/>
              <a:t>After a meal, pressure in the stomach and the abdomen, with fullness.</a:t>
            </a:r>
          </a:p>
          <a:p>
            <a:r>
              <a:rPr lang="en-US" sz="4000" dirty="0" smtClean="0"/>
              <a:t>Very drowsy after dinner</a:t>
            </a:r>
            <a:endParaRPr lang="en-US"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err="1" smtClean="0"/>
              <a:t>Stomach.-Eructations</a:t>
            </a:r>
            <a:r>
              <a:rPr lang="en-US" dirty="0" smtClean="0"/>
              <a:t> alternately with </a:t>
            </a:r>
            <a:r>
              <a:rPr lang="en-US" dirty="0" err="1" smtClean="0"/>
              <a:t>hiccough.-Eructations</a:t>
            </a:r>
            <a:r>
              <a:rPr lang="en-US" dirty="0" smtClean="0"/>
              <a:t>, with the taste of the food that has been taken.-Frequent empty </a:t>
            </a:r>
            <a:r>
              <a:rPr lang="en-US" dirty="0" err="1" smtClean="0"/>
              <a:t>eructations</a:t>
            </a:r>
            <a:r>
              <a:rPr lang="en-US" dirty="0" smtClean="0"/>
              <a:t>; or with the taste of apples; or with the taste of rotten eggs.</a:t>
            </a:r>
          </a:p>
          <a:p>
            <a:r>
              <a:rPr lang="en-US" dirty="0" smtClean="0"/>
              <a:t>Nausea, with cutting pains.-Inclination to vomit immediately after a meal.-Pressure on the stomach, and in the precordial region, after a meal.-Pain resembling cramp and oppressive heaviness in the stomach.</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smtClean="0"/>
              <a:t>Abdomen- Shootings (sharp needle-like pains) in the hepatic region.</a:t>
            </a:r>
          </a:p>
          <a:p>
            <a:r>
              <a:rPr lang="en-US" dirty="0" smtClean="0"/>
              <a:t>Prickings in the region of the spleen during and after inspiration.-Stitch in side from running.</a:t>
            </a:r>
          </a:p>
          <a:p>
            <a:r>
              <a:rPr lang="en-US" dirty="0" smtClean="0"/>
              <a:t>Cutting and pinching pains in the abdomen as from diarrhoea.</a:t>
            </a:r>
          </a:p>
          <a:p>
            <a:r>
              <a:rPr lang="en-US" dirty="0" smtClean="0"/>
              <a:t>Moving about and rumbling noise in the abdomen.</a:t>
            </a:r>
          </a:p>
          <a:p>
            <a:r>
              <a:rPr lang="en-US" dirty="0" smtClean="0"/>
              <a:t>Abundant expulsion of flatulency of a fetid odour, like that of garlic.</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t>Stool and Anus.-Hard stools of a dark </a:t>
            </a:r>
            <a:r>
              <a:rPr lang="en-US" dirty="0" err="1" smtClean="0"/>
              <a:t>colour</a:t>
            </a:r>
            <a:r>
              <a:rPr lang="en-US" dirty="0" smtClean="0"/>
              <a:t> after a period of constipation. Loose stools in the form of pap, with flatulency and severe colic.</a:t>
            </a:r>
          </a:p>
          <a:p>
            <a:r>
              <a:rPr lang="en-US" dirty="0" smtClean="0"/>
              <a:t>Loose stools, a painful drawing in the stomach and in the abdomen.</a:t>
            </a:r>
          </a:p>
          <a:p>
            <a:r>
              <a:rPr lang="en-US" dirty="0" smtClean="0"/>
              <a:t>Tingling in the anus. Itching in the anus, as from worms. </a:t>
            </a:r>
          </a:p>
          <a:p>
            <a:r>
              <a:rPr lang="en-US" dirty="0" smtClean="0"/>
              <a:t>Diarrhoea of children, with grass-green, bilious </a:t>
            </a:r>
            <a:r>
              <a:rPr lang="en-US" dirty="0" err="1" smtClean="0"/>
              <a:t>stools.Fetid</a:t>
            </a:r>
            <a:r>
              <a:rPr lang="en-US" dirty="0" smtClean="0"/>
              <a:t> stools.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 Urinary Organs.-Urine scanty and infrequent. Urine clear, and of a yellow (lemon) </a:t>
            </a:r>
            <a:r>
              <a:rPr lang="en-US" dirty="0" err="1" smtClean="0"/>
              <a:t>colour</a:t>
            </a:r>
            <a:r>
              <a:rPr lang="en-US" dirty="0" smtClean="0"/>
              <a:t>. Flow of viscous mucus from the urethra.</a:t>
            </a:r>
          </a:p>
          <a:p>
            <a:r>
              <a:rPr lang="en-US" dirty="0" smtClean="0"/>
              <a:t>Male Sexual Organs- Increase of sexual desire, with flaccidity of the penis. Scanty emission in coition. After coition great weakness and nocturnal sweat. Itching in the genitals. A sensation of drawing in the testes.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peed computers.Speedcomputer.000\Desktop\AGARICUS MUSCARIUS.jpg"/>
          <p:cNvPicPr>
            <a:picLocks noGrp="1" noChangeAspect="1" noChangeArrowheads="1"/>
          </p:cNvPicPr>
          <p:nvPr>
            <p:ph idx="1"/>
          </p:nvPr>
        </p:nvPicPr>
        <p:blipFill>
          <a:blip r:embed="rId2"/>
          <a:stretch>
            <a:fillRect/>
          </a:stretch>
        </p:blipFill>
        <p:spPr bwMode="auto">
          <a:xfrm>
            <a:off x="1643525" y="1935163"/>
            <a:ext cx="5856950" cy="4389437"/>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r>
              <a:rPr lang="en-US" dirty="0" smtClean="0"/>
              <a:t>Female Sexual Organs- Awfully bearing-down pains almost intolerable . Menses too profuse and early, with tearing, </a:t>
            </a:r>
            <a:r>
              <a:rPr lang="en-US" dirty="0" err="1" smtClean="0"/>
              <a:t>pressive</a:t>
            </a:r>
            <a:r>
              <a:rPr lang="en-US" dirty="0" smtClean="0"/>
              <a:t> pains in back and abdomen.</a:t>
            </a:r>
          </a:p>
          <a:p>
            <a:r>
              <a:rPr lang="en-US" dirty="0" smtClean="0"/>
              <a:t>Itching and irritation of the parts with strong desire for an embrace.</a:t>
            </a:r>
          </a:p>
          <a:p>
            <a:r>
              <a:rPr lang="en-US" dirty="0" smtClean="0"/>
              <a:t>During menses: headache, toothache, pain and itching in l. ear, &gt; by boring; labour-like pains; pains in l. arm; itching; palpitation; salivation.</a:t>
            </a:r>
          </a:p>
          <a:p>
            <a:r>
              <a:rPr lang="en-US" dirty="0" smtClean="0"/>
              <a:t>Leucorrhoea, with much itching internally and externally.</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smtClean="0"/>
              <a:t>Respiratory Organs- Expectoration of small globules of mucus, almost without cough. Spasmodic, convulsive, nervous cough, which may provoke secondary </a:t>
            </a:r>
            <a:r>
              <a:rPr lang="en-US" dirty="0" err="1" smtClean="0"/>
              <a:t>haemorrhage</a:t>
            </a:r>
            <a:r>
              <a:rPr lang="en-US" dirty="0" smtClean="0"/>
              <a:t>.</a:t>
            </a:r>
          </a:p>
          <a:p>
            <a:r>
              <a:rPr lang="en-US" dirty="0" smtClean="0"/>
              <a:t>Chest.-Respiration short and </a:t>
            </a:r>
            <a:r>
              <a:rPr lang="en-US" dirty="0" err="1" smtClean="0"/>
              <a:t>laboured</a:t>
            </a:r>
            <a:r>
              <a:rPr lang="en-US" dirty="0" smtClean="0"/>
              <a:t>, with difficulty of walking, even slowly.-Respiration difficult, as if the chest were full of blood.-Oppressive constriction of the chest, with a necessity for frequent and deep inspirations. Pain principally in the lower part of the chest, as if its contents were compressed.-Prickings in the chest.-Copious nocturnal sweat upon the chest.-Itching of the nipples.</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Autofit/>
          </a:bodyPr>
          <a:lstStyle/>
          <a:p>
            <a:r>
              <a:rPr lang="en-US" sz="4000" dirty="0" smtClean="0"/>
              <a:t>Heart- Stitches; burning, shooting pains in region of heart, extending to left shoulder blade; &lt; by coughing, sneezing, or deep inspiration.</a:t>
            </a:r>
          </a:p>
          <a:p>
            <a:r>
              <a:rPr lang="en-US" sz="4000" dirty="0" smtClean="0"/>
              <a:t>Oppression in cardiac region as if thorax narrowed.</a:t>
            </a:r>
          </a:p>
          <a:p>
            <a:r>
              <a:rPr lang="en-US" sz="4000" dirty="0" smtClean="0"/>
              <a:t>Painful palpitations of the heart.-With heart symptoms, paralysed feeling in l. arm and hand.</a:t>
            </a:r>
          </a:p>
          <a:p>
            <a:r>
              <a:rPr lang="en-US" sz="4000" dirty="0" smtClean="0"/>
              <a:t>Pulse weak, dicrotic, intermittent.</a:t>
            </a:r>
          </a:p>
          <a:p>
            <a:endParaRPr lang="en-US" sz="4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dirty="0" smtClean="0"/>
              <a:t>Neck and Back - Pain as from fatigue and dislocation in the back, at the nape of the neck and in the loins, esp. when sitting or lying down.</a:t>
            </a:r>
          </a:p>
          <a:p>
            <a:r>
              <a:rPr lang="en-US" dirty="0" smtClean="0"/>
              <a:t>Painful weakness in the muscles of the back.</a:t>
            </a:r>
          </a:p>
          <a:p>
            <a:r>
              <a:rPr lang="en-US" dirty="0" smtClean="0"/>
              <a:t>Sensation of soreness and great weakness in the back.</a:t>
            </a:r>
          </a:p>
          <a:p>
            <a:r>
              <a:rPr lang="en-US" dirty="0" smtClean="0"/>
              <a:t>Paralytic pain in the loins, increased by walking or by standing.</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r>
              <a:rPr lang="en-US" dirty="0" smtClean="0"/>
              <a:t>EXTREMITIES</a:t>
            </a:r>
          </a:p>
          <a:p>
            <a:r>
              <a:rPr lang="en-US" dirty="0" smtClean="0"/>
              <a:t>Upper Limbs.-Arms weak and without vigour. Burning pain in the arms, followed by an eruption of small pimples with scaling of the epidermis.</a:t>
            </a:r>
          </a:p>
          <a:p>
            <a:r>
              <a:rPr lang="en-US" dirty="0" smtClean="0"/>
              <a:t>Irregular and hurried movements of arm. Upper arms shaken as from an electric shock. Prostration, weariness, and paralytic feeling in l. arm.</a:t>
            </a:r>
          </a:p>
          <a:p>
            <a:r>
              <a:rPr lang="en-US" dirty="0" smtClean="0"/>
              <a:t>Tearing in both hands; on l. wrist. Trembling of hands; and coldness. Tearing in the fingers.</a:t>
            </a:r>
          </a:p>
          <a:p>
            <a:r>
              <a:rPr lang="en-US" dirty="0" smtClean="0"/>
              <a:t>Cramp-like pain in the thumb. Paleness and numbness of the fingers, which are, at the same time, very sensitive to cold.-Itching, burning pain, and redness in the fingers, as if from chilblains.</a:t>
            </a:r>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smtClean="0"/>
              <a:t>Legs heavy and fatigued, esp. in the thighs. Twitching, quicksilver sensation, in gluteal muscles. </a:t>
            </a:r>
          </a:p>
          <a:p>
            <a:r>
              <a:rPr lang="en-US" dirty="0" smtClean="0"/>
              <a:t>Pains in legs like electric shocks.</a:t>
            </a:r>
          </a:p>
          <a:p>
            <a:r>
              <a:rPr lang="en-US" dirty="0" smtClean="0"/>
              <a:t>On crossing thighs feels a violent pain in </a:t>
            </a:r>
            <a:r>
              <a:rPr lang="en-US" err="1" smtClean="0"/>
              <a:t>them</a:t>
            </a:r>
            <a:r>
              <a:rPr lang="en-US" smtClean="0"/>
              <a:t>. Drawing </a:t>
            </a:r>
            <a:r>
              <a:rPr lang="en-US" dirty="0" smtClean="0"/>
              <a:t>in the legs, as if in the interior of the bone, esp. when sitting or standing, &gt; by motion.</a:t>
            </a:r>
          </a:p>
          <a:p>
            <a:r>
              <a:rPr lang="en-US" dirty="0" smtClean="0"/>
              <a:t>Painful sensation in the hip on walking.-Drawing in the legs.-Darting pain in the feet and in the toes.-Drawing pressure in the </a:t>
            </a:r>
            <a:r>
              <a:rPr lang="en-US" dirty="0" err="1" smtClean="0"/>
              <a:t>malleolae</a:t>
            </a:r>
            <a:r>
              <a:rPr lang="en-US" dirty="0" smtClean="0"/>
              <a:t>.-Burning itching and redness in the toes, as if from chilblains.-Bunion.</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r>
              <a:rPr lang="en-US" dirty="0" smtClean="0"/>
              <a:t>Skin- Itching which force the sufferer to scratch himself. Itching, burning pain, and redness as from chilblains in different parts of the body. Miliary eruption, whitish and close-grained, with excessive itching.</a:t>
            </a:r>
          </a:p>
          <a:p>
            <a:r>
              <a:rPr lang="en-US" dirty="0" smtClean="0"/>
              <a:t>Sleep- Desire to sleep in the day, particularly after a meal. Violent yawning, followed by dizziness. In the morning, a sense of dizziness, and great difficulty in rising. </a:t>
            </a:r>
          </a:p>
          <a:p>
            <a:r>
              <a:rPr lang="en-US" dirty="0" smtClean="0"/>
              <a:t>Fever.-Disposition exceedingly chilly, and shiverings in the open air, or on raising the bed-clothes, although the limbs may be warm. Shivering through the body from above downwards. Easy chilliness on slight movement. Violent shivering and trembling over the whole body, with heat in the face and cold in the hands. Sweat from even a moderate walk and slight exertion.</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6126163"/>
          </a:xfrm>
        </p:spPr>
        <p:txBody>
          <a:bodyPr>
            <a:normAutofit/>
          </a:bodyPr>
          <a:lstStyle/>
          <a:p>
            <a:pPr>
              <a:buNone/>
            </a:pPr>
            <a:r>
              <a:rPr lang="en-US" dirty="0" smtClean="0"/>
              <a:t>Characteristics:</a:t>
            </a:r>
          </a:p>
          <a:p>
            <a:r>
              <a:rPr lang="en-US" dirty="0" smtClean="0"/>
              <a:t>As Agaricus is used in many parts for making an intoxicating drink, we find in alcoholism a sphere for its action, and also in all states of delirium, mania, and even idiocy.</a:t>
            </a:r>
          </a:p>
          <a:p>
            <a:r>
              <a:rPr lang="en-US" dirty="0" smtClean="0"/>
              <a:t> A peculiarity of the delirium is to make verses and prophesy; also silly merriness, and incoherent talk, with mania; kisses companions. </a:t>
            </a:r>
          </a:p>
          <a:p>
            <a:r>
              <a:rPr lang="en-US" dirty="0" smtClean="0"/>
              <a:t>Exalted notions of grandeur and power, hilarity, and excitement followed by depression, confusion, imbecility. </a:t>
            </a: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lstStyle/>
          <a:p>
            <a:r>
              <a:rPr lang="en-US" dirty="0" smtClean="0"/>
              <a:t>Accompanying bodily symptoms are vertigo (marked and persistent), with constant impulse to fall backward; twitching about eyes and face, redness without heat, puffy and distorted. </a:t>
            </a:r>
          </a:p>
          <a:p>
            <a:r>
              <a:rPr lang="en-US" dirty="0" smtClean="0"/>
              <a:t>Ravenous appetite, with bolting of food. </a:t>
            </a:r>
          </a:p>
          <a:p>
            <a:r>
              <a:rPr lang="en-US" dirty="0" smtClean="0"/>
              <a:t>Sexual appetite enormous and enthusiastic, with relaxed penis and impotence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26163"/>
          </a:xfrm>
        </p:spPr>
        <p:txBody>
          <a:bodyPr>
            <a:normAutofit/>
          </a:bodyPr>
          <a:lstStyle/>
          <a:p>
            <a:r>
              <a:rPr lang="en-US" dirty="0" smtClean="0"/>
              <a:t>Throughout the body there are spasmodic </a:t>
            </a:r>
            <a:r>
              <a:rPr lang="en-US" dirty="0" err="1" smtClean="0"/>
              <a:t>twitchings</a:t>
            </a:r>
            <a:r>
              <a:rPr lang="en-US" dirty="0" smtClean="0"/>
              <a:t>, followed by waning tremulousness; finally relaxation and exhaustion. In all these respects the drug accurately corresponds with the disease. Typhoid states often call for it, and also epilepsy. Rolling of the head is a leading indication for it in brain affections and fever.</a:t>
            </a:r>
          </a:p>
          <a:p>
            <a:r>
              <a:rPr lang="en-US" dirty="0" smtClean="0"/>
              <a:t> Peculiar headaches are: "Throbbing headache, with sensation of stiffness of muscles of face." "Dull, drawing headache in the morning, extending into root of nose, with nose-bleed or thick mucous discharge." "Pain as from a nail in right side of head.“</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fontAlgn="base"/>
            <a:r>
              <a:rPr lang="en-US" sz="3200" b="1" dirty="0" smtClean="0"/>
              <a:t>Agaricus muscarius</a:t>
            </a:r>
            <a:br>
              <a:rPr lang="en-US" sz="3200" b="1" dirty="0" smtClean="0"/>
            </a:br>
            <a:r>
              <a:rPr lang="en-US" sz="3200" dirty="0" smtClean="0"/>
              <a:t>Common Name – Bug Agaric</a:t>
            </a:r>
            <a:br>
              <a:rPr lang="en-US" sz="3200" dirty="0" smtClean="0"/>
            </a:br>
            <a:r>
              <a:rPr lang="en-US" sz="3200" dirty="0" smtClean="0"/>
              <a:t>Habitat – Europe &amp; America</a:t>
            </a:r>
            <a:br>
              <a:rPr lang="en-US" sz="3200" dirty="0" smtClean="0"/>
            </a:br>
            <a:r>
              <a:rPr lang="en-US" sz="3200" dirty="0" smtClean="0"/>
              <a:t>Preparation: Trituration of the carefully dried-up cap or  of the fresh fungus</a:t>
            </a:r>
          </a:p>
          <a:p>
            <a:pPr fontAlgn="base"/>
            <a:r>
              <a:rPr lang="en-US" sz="3200" dirty="0" smtClean="0"/>
              <a:t>It contains </a:t>
            </a:r>
            <a:r>
              <a:rPr lang="en-US" sz="3200" b="1" dirty="0" smtClean="0"/>
              <a:t>3 toxic principles</a:t>
            </a:r>
            <a:r>
              <a:rPr lang="en-US" sz="3200" dirty="0" smtClean="0"/>
              <a:t/>
            </a:r>
            <a:br>
              <a:rPr lang="en-US" sz="3200" dirty="0" smtClean="0"/>
            </a:br>
            <a:r>
              <a:rPr lang="en-US" sz="3200" dirty="0" smtClean="0"/>
              <a:t>(1) Muscarine – A parasympathomimetic alkaloid</a:t>
            </a:r>
            <a:br>
              <a:rPr lang="en-US" sz="3200" dirty="0" smtClean="0"/>
            </a:br>
            <a:r>
              <a:rPr lang="en-US" sz="3200" dirty="0" smtClean="0"/>
              <a:t>(2) A neutro toxic substance</a:t>
            </a:r>
            <a:br>
              <a:rPr lang="en-US" sz="3200" dirty="0" smtClean="0"/>
            </a:br>
            <a:r>
              <a:rPr lang="en-US" sz="3200" dirty="0" smtClean="0"/>
              <a:t>(3) An alkaloid with atropine like action</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 One of the most characteristic of the Agaricus effects is the muscular jerking and twitching it sets up. This renders it appropriate in large numbers of cases of chorea. </a:t>
            </a:r>
            <a:r>
              <a:rPr lang="en-US" dirty="0" err="1" smtClean="0"/>
              <a:t>Twitchings</a:t>
            </a:r>
            <a:r>
              <a:rPr lang="en-US" dirty="0" smtClean="0"/>
              <a:t> are especially marked in the eyes, eyelids, and facial muscles; and Agaricus has cured many cases of blepharospasm and tic convulsion of .</a:t>
            </a:r>
          </a:p>
          <a:p>
            <a:r>
              <a:rPr lang="en-US" dirty="0" smtClean="0"/>
              <a:t> Pain as if touched or pierced by needles of ice is very characteristic. </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r>
              <a:rPr lang="en-US" dirty="0" smtClean="0"/>
              <a:t>Belonging to a low order of vegetation Agar. produces fetidity of breath, </a:t>
            </a:r>
            <a:r>
              <a:rPr lang="en-US" dirty="0" err="1" smtClean="0"/>
              <a:t>eructations</a:t>
            </a:r>
            <a:r>
              <a:rPr lang="en-US" dirty="0" smtClean="0"/>
              <a:t>, and stools. </a:t>
            </a:r>
          </a:p>
          <a:p>
            <a:r>
              <a:rPr lang="en-US" dirty="0" smtClean="0"/>
              <a:t>Sweat may be oily but is not offensive.</a:t>
            </a:r>
          </a:p>
          <a:p>
            <a:r>
              <a:rPr lang="en-US" dirty="0" smtClean="0"/>
              <a:t> Agar. is a spleen medicine, causing stitch in the side, and it has cured stitch in runners, enabling them to run further. </a:t>
            </a:r>
          </a:p>
          <a:p>
            <a:r>
              <a:rPr lang="en-US" dirty="0" smtClean="0"/>
              <a:t>The symptoms of Agaricus are apt to appear at the same time on opposite sides of the body but diagonally (right upper and left lower, or vice </a:t>
            </a:r>
            <a:r>
              <a:rPr lang="en-US" dirty="0" err="1" smtClean="0"/>
              <a:t>versÃ</a:t>
            </a:r>
            <a:r>
              <a:rPr lang="en-US" dirty="0" smtClean="0"/>
              <a:t>¢). </a:t>
            </a:r>
          </a:p>
          <a:p>
            <a:r>
              <a:rPr lang="en-US" dirty="0" smtClean="0"/>
              <a:t>The nervous patients requiring Agar. pass little urine (opp. Ign.), though the bladder may be irritable.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smtClean="0"/>
              <a:t>Mushrooms are among the articles of diet forbidden by </a:t>
            </a:r>
            <a:r>
              <a:rPr lang="en-US" dirty="0" err="1" smtClean="0"/>
              <a:t>Grauvogl</a:t>
            </a:r>
            <a:r>
              <a:rPr lang="en-US" dirty="0" smtClean="0"/>
              <a:t> to persons having the "</a:t>
            </a:r>
            <a:r>
              <a:rPr lang="en-US" dirty="0" err="1" smtClean="0"/>
              <a:t>hydrogenoid</a:t>
            </a:r>
            <a:r>
              <a:rPr lang="en-US" dirty="0" smtClean="0"/>
              <a:t> constitution," as described by him, in which the patients are exceedingly sensitive to cold and damp. </a:t>
            </a:r>
          </a:p>
          <a:p>
            <a:r>
              <a:rPr lang="en-US" dirty="0" smtClean="0"/>
              <a:t>We find in the </a:t>
            </a:r>
            <a:r>
              <a:rPr lang="en-US" dirty="0" err="1" smtClean="0"/>
              <a:t>provings</a:t>
            </a:r>
            <a:r>
              <a:rPr lang="en-US" dirty="0" smtClean="0"/>
              <a:t> of Agaricus great sensitiveness to cold air. All symptoms are &lt; in cold weather, especially headache. Looking out of an open window causes toothache and pains in the limbs. Drinking cold water &lt; Symptoms are &lt; before a thunderstorm. At the same time many symptoms of intense coldness are produced: cold and blue; sensations as if touched with ice, or ice-cold needles.</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smtClean="0"/>
              <a:t> All the symptoms of frostbite and chilblains (itching, redness, and burning). Somewhat allied to chilblains is bunion, for which Agar. has been found specific by many practitioners. Many symptoms appear when walking in the open air; this is a very general and characteristic aggravation. On the other hand, all symptoms are &lt; indoors and at rest, except vertigo, which may be either &lt; or &gt; in a room. Conversely to sensitiveness to cold there is sensitiveness to the rays of the sun, and sunstroke is within the curative range of Agaric. &lt; After moving, and by pressure from without.</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smtClean="0"/>
              <a:t>Relations.-Compare: </a:t>
            </a:r>
            <a:r>
              <a:rPr lang="en-US" dirty="0" err="1" smtClean="0"/>
              <a:t>Bovista</a:t>
            </a:r>
            <a:r>
              <a:rPr lang="en-US" dirty="0" smtClean="0"/>
              <a:t>; </a:t>
            </a:r>
            <a:r>
              <a:rPr lang="en-US" dirty="0" err="1" smtClean="0"/>
              <a:t>Sticta</a:t>
            </a:r>
            <a:r>
              <a:rPr lang="en-US" dirty="0" smtClean="0"/>
              <a:t> </a:t>
            </a:r>
            <a:r>
              <a:rPr lang="en-US" dirty="0" err="1" smtClean="0"/>
              <a:t>pulmon</a:t>
            </a:r>
            <a:r>
              <a:rPr lang="en-US" dirty="0" smtClean="0"/>
              <a:t>.; Act. r.; Can. </a:t>
            </a:r>
            <a:r>
              <a:rPr lang="en-US" dirty="0" err="1" smtClean="0"/>
              <a:t>ind</a:t>
            </a:r>
            <a:r>
              <a:rPr lang="en-US" dirty="0" smtClean="0"/>
              <a:t>.; Op.; </a:t>
            </a:r>
            <a:r>
              <a:rPr lang="en-US" dirty="0" err="1" smtClean="0"/>
              <a:t>Stram</a:t>
            </a:r>
            <a:r>
              <a:rPr lang="en-US" dirty="0" smtClean="0"/>
              <a:t>. (alcoholism, chorea); </a:t>
            </a:r>
            <a:r>
              <a:rPr lang="en-US" dirty="0" err="1" smtClean="0"/>
              <a:t>Coff</a:t>
            </a:r>
            <a:r>
              <a:rPr lang="en-US" dirty="0" smtClean="0"/>
              <a:t>. (ecstasy); </a:t>
            </a:r>
            <a:r>
              <a:rPr lang="en-US" dirty="0" err="1" smtClean="0"/>
              <a:t>Cicut</a:t>
            </a:r>
            <a:r>
              <a:rPr lang="en-US" dirty="0" smtClean="0"/>
              <a:t>. (spasm of eyes); </a:t>
            </a:r>
            <a:r>
              <a:rPr lang="en-US" dirty="0" err="1" smtClean="0"/>
              <a:t>Codein</a:t>
            </a:r>
            <a:r>
              <a:rPr lang="en-US" dirty="0" smtClean="0"/>
              <a:t> (spasm of eyelids); </a:t>
            </a:r>
            <a:r>
              <a:rPr lang="en-US" dirty="0" err="1" smtClean="0"/>
              <a:t>Mygale</a:t>
            </a:r>
            <a:r>
              <a:rPr lang="en-US" dirty="0" smtClean="0"/>
              <a:t>; </a:t>
            </a:r>
            <a:r>
              <a:rPr lang="en-US" dirty="0" err="1" smtClean="0"/>
              <a:t>Tarent</a:t>
            </a:r>
            <a:r>
              <a:rPr lang="en-US" dirty="0" smtClean="0"/>
              <a:t>.; </a:t>
            </a:r>
            <a:r>
              <a:rPr lang="en-US" dirty="0" err="1" smtClean="0"/>
              <a:t>Verat</a:t>
            </a:r>
            <a:r>
              <a:rPr lang="en-US" dirty="0" smtClean="0"/>
              <a:t>. alb. (icy-cold feeling in head); </a:t>
            </a:r>
            <a:r>
              <a:rPr lang="en-US" dirty="0" err="1" smtClean="0"/>
              <a:t>Ars</a:t>
            </a:r>
            <a:r>
              <a:rPr lang="en-US" dirty="0" smtClean="0"/>
              <a:t>. (hot needles; Agar. ice-cold needles) Agar. stands between </a:t>
            </a:r>
            <a:r>
              <a:rPr lang="en-US" dirty="0" err="1" smtClean="0"/>
              <a:t>Stram</a:t>
            </a:r>
            <a:r>
              <a:rPr lang="en-US" dirty="0" smtClean="0"/>
              <a:t>. and </a:t>
            </a:r>
            <a:r>
              <a:rPr lang="en-US" dirty="0" err="1" smtClean="0"/>
              <a:t>Lach</a:t>
            </a:r>
            <a:r>
              <a:rPr lang="en-US" dirty="0" smtClean="0"/>
              <a:t>. It is </a:t>
            </a:r>
            <a:r>
              <a:rPr lang="en-US" dirty="0" err="1" smtClean="0"/>
              <a:t>antidoted</a:t>
            </a:r>
            <a:r>
              <a:rPr lang="en-US" dirty="0" smtClean="0"/>
              <a:t> by: Charcoal; coffee; wine; brandy; camphor; fat or oil (relieves stomach); Calc. c. (relieves icy coldness); </a:t>
            </a:r>
            <a:r>
              <a:rPr lang="en-US" dirty="0" err="1" smtClean="0"/>
              <a:t>Puls</a:t>
            </a:r>
            <a:r>
              <a:rPr lang="en-US" dirty="0" smtClean="0"/>
              <a:t>.; </a:t>
            </a:r>
            <a:r>
              <a:rPr lang="en-US" dirty="0" err="1" smtClean="0"/>
              <a:t>Rhus</a:t>
            </a:r>
            <a:r>
              <a:rPr lang="en-US" dirty="0" smtClean="0"/>
              <a:t> (nightly backache). It follows well: Bell., Calc. c., </a:t>
            </a:r>
            <a:r>
              <a:rPr lang="en-US" dirty="0" err="1" smtClean="0"/>
              <a:t>Merc</a:t>
            </a:r>
            <a:r>
              <a:rPr lang="en-US" dirty="0" smtClean="0"/>
              <a:t>., Op., </a:t>
            </a:r>
            <a:r>
              <a:rPr lang="en-US" dirty="0" err="1" smtClean="0"/>
              <a:t>Puls</a:t>
            </a:r>
            <a:r>
              <a:rPr lang="en-US" dirty="0" smtClean="0"/>
              <a:t>., </a:t>
            </a:r>
            <a:r>
              <a:rPr lang="en-US" dirty="0" err="1" smtClean="0"/>
              <a:t>Rhus</a:t>
            </a:r>
            <a:r>
              <a:rPr lang="en-US" dirty="0" smtClean="0"/>
              <a:t>, </a:t>
            </a:r>
            <a:r>
              <a:rPr lang="en-US" dirty="0" err="1" smtClean="0"/>
              <a:t>Sil</a:t>
            </a:r>
            <a:r>
              <a:rPr lang="en-US" dirty="0" smtClean="0"/>
              <a:t>. Is followed by: </a:t>
            </a:r>
            <a:r>
              <a:rPr lang="en-US" dirty="0" err="1" smtClean="0"/>
              <a:t>Tarent</a:t>
            </a:r>
            <a:r>
              <a:rPr lang="en-US" dirty="0" smtClean="0"/>
              <a:t>. (typhoid with "rolling of the head"). </a:t>
            </a:r>
            <a:r>
              <a:rPr lang="en-US" dirty="0" err="1" smtClean="0"/>
              <a:t>Teste</a:t>
            </a:r>
            <a:r>
              <a:rPr lang="en-US" dirty="0" smtClean="0"/>
              <a:t> includes Agar. in his Belladonna group.</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b="1" dirty="0" smtClean="0"/>
              <a:t>Cautions</a:t>
            </a:r>
          </a:p>
          <a:p>
            <a:pPr lvl="0"/>
            <a:r>
              <a:rPr lang="en-US" dirty="0" smtClean="0"/>
              <a:t> Agaricus mushroom extract seems to be safe for most people when taken for up to 12 weeks. Powdered agaricus seems to be safe for most people when taken for up to 6 months. Agaricus products can cause blood sugar to go too low (hypoglycemia) in some people with diabetes. They can also cause itching, nausea, and diarrhea.</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smtClean="0"/>
              <a:t>Agaricus mushroom might decrease blood sugar in people with type 2 diabetes. Diabetes medications are also used to lower blood sugar. Taking agaricus mushroom along with diabetes medications might cause your blood sugar to go too low. Monitor your blood sugar closely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a:bodyPr>
          <a:lstStyle/>
          <a:p>
            <a:r>
              <a:rPr lang="en-US" dirty="0" smtClean="0"/>
              <a:t>Common name:</a:t>
            </a:r>
          </a:p>
          <a:p>
            <a:pPr>
              <a:buNone/>
            </a:pPr>
            <a:r>
              <a:rPr lang="en-US" dirty="0" smtClean="0"/>
              <a:t>        Amanita </a:t>
            </a:r>
            <a:r>
              <a:rPr lang="en-US" dirty="0" err="1" smtClean="0"/>
              <a:t>muscaria</a:t>
            </a:r>
            <a:r>
              <a:rPr lang="en-US" dirty="0" smtClean="0"/>
              <a:t>; Fly Agaric; Bug Agaric;  Champignon </a:t>
            </a:r>
            <a:r>
              <a:rPr lang="en-US" dirty="0" err="1" smtClean="0"/>
              <a:t>fou</a:t>
            </a:r>
            <a:r>
              <a:rPr lang="en-US" dirty="0" smtClean="0"/>
              <a:t>.</a:t>
            </a:r>
          </a:p>
          <a:p>
            <a:r>
              <a:rPr lang="en-US" dirty="0" smtClean="0"/>
              <a:t>Habitat:</a:t>
            </a:r>
          </a:p>
          <a:p>
            <a:pPr>
              <a:buNone/>
            </a:pPr>
            <a:r>
              <a:rPr lang="en-US" dirty="0" smtClean="0"/>
              <a:t>       Europe, Asia, and America; in dry places, especially in dry pine woods; Fungi.</a:t>
            </a:r>
          </a:p>
          <a:p>
            <a:r>
              <a:rPr lang="en-US" dirty="0" smtClean="0"/>
              <a:t>Preparation:</a:t>
            </a:r>
          </a:p>
          <a:p>
            <a:pPr>
              <a:buNone/>
            </a:pPr>
            <a:r>
              <a:rPr lang="en-US" dirty="0" smtClean="0"/>
              <a:t>       Trituration of the carefully dried-up cap (</a:t>
            </a:r>
            <a:r>
              <a:rPr lang="en-US" dirty="0" err="1" smtClean="0"/>
              <a:t>pileus</a:t>
            </a:r>
            <a:r>
              <a:rPr lang="en-US" dirty="0" smtClean="0"/>
              <a:t>); or tincture of the fresh fungus.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b="1" dirty="0" smtClean="0"/>
              <a:t>Uses</a:t>
            </a:r>
          </a:p>
          <a:p>
            <a:pPr lvl="0"/>
            <a:r>
              <a:rPr lang="en-US" dirty="0" smtClean="0"/>
              <a:t>Agaricus mushroom is used for cancer, type 2 diabetes, high cholesterol, “hardening of the arteries” (arteriosclerosis), ongoing liver disease, bloodstream disorders, and digestive problems. Other uses include prevention of heart disease, weakened bones (osteoporosis), and stomach ulcers. It is also used to boost the immune system and for physical and emotional stress.</a:t>
            </a:r>
          </a:p>
          <a:p>
            <a:pPr lvl="0"/>
            <a:r>
              <a:rPr lang="en-US" dirty="0" smtClean="0"/>
              <a:t>In Japan, extracts of the agaricus mushroom are approved as a food additive.</a:t>
            </a:r>
          </a:p>
          <a:p>
            <a:pPr lvl="0"/>
            <a:r>
              <a:rPr lang="en-US" dirty="0" smtClean="0"/>
              <a:t>It is also consumed as food and tea.</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r>
              <a:rPr lang="en-US" dirty="0" smtClean="0"/>
              <a:t>Clinical uses:</a:t>
            </a:r>
          </a:p>
          <a:p>
            <a:pPr>
              <a:buNone/>
            </a:pPr>
            <a:r>
              <a:rPr lang="en-US" dirty="0" smtClean="0"/>
              <a:t>            Acne </a:t>
            </a:r>
            <a:r>
              <a:rPr lang="en-US" dirty="0" err="1" smtClean="0"/>
              <a:t>rosacea</a:t>
            </a:r>
            <a:r>
              <a:rPr lang="en-US" dirty="0" smtClean="0"/>
              <a:t>; Blepharospasm; Brain, softening of; Bunion; Chilblains; Chorea; Coldness; Cough; Cramp; Delirium tremens; Dysmenorrhoea; Enteric fever; Epilepsy (with great exertion of strength); Gangrene; General paralysis; Hyperpyrexia; Itching; Jaundice; Lachrymal fistula; Lichen; Lumbago; Meningitis;  Myopia; Neuralgia; Numbness; </a:t>
            </a:r>
            <a:r>
              <a:rPr lang="en-US" dirty="0" err="1" smtClean="0"/>
              <a:t>Nystagmus</a:t>
            </a:r>
            <a:r>
              <a:rPr lang="en-US" dirty="0" smtClean="0"/>
              <a:t>;  Phthisis; Rheumatism; Sacrum, pains in;  Sebaceous </a:t>
            </a:r>
            <a:r>
              <a:rPr lang="en-US" dirty="0" err="1" smtClean="0"/>
              <a:t>tumours</a:t>
            </a:r>
            <a:r>
              <a:rPr lang="en-US" dirty="0" smtClean="0"/>
              <a:t>;  Sexual excess, effects of; Spinal Irritation; Spleen, affections of; Starting;  Stitch in side; Tic Convulsion of; Toothache;  Tremors; Typhoid fever; Typhus.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Causation.-Coitus, subjective symptoms arising after. Frost. Sun. Fright. Mental application or excitement. Over-exertion. Sexual excess. Alcoholism. Blood poisoning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smtClean="0"/>
              <a:t>Mind.-Aversion to conversation.-Indisposed to perform any kind of labour, esp. mental.-Exuberant fancy.-Ecstasy.-Inclination to make verses and to prophesy.-Mania, timid, or furious, with great display of strength.-Embraces companions and kisses their hands; alternately with vexation.-Silly merriness.-Great loquacity; sings, talks, but does not answer questions.-Delirium, tries to get out of bed.-Delirium constant, knows no one, throws things at the nurse.-Delirium tremens.-Morose, self-willed, stubborn, slow in learning to walk and talk.</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smtClean="0"/>
              <a:t>. Head.-Dizziness, as from intoxication, principally in the open air, in the morning, and on reflecting.-Vertigo, with impulse to fall backward.-The bright light of the sun instantly produces a dizziness, so as to occasion falling.-Piercing pains in the head when seated.-Dull pain, chiefly in the forehead, with drawing of the eyelids.-Drawing pains in the head, extending to the eyes and root of nose, principally on waking in the morning.-Pain, as if a nail were driven into the head; &lt; when sitting quietly; &gt; by slowly moving about.-Digging pain and sensation as from a bruise in the brain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103</TotalTime>
  <Words>2890</Words>
  <Application>Microsoft Office PowerPoint</Application>
  <PresentationFormat>On-screen Show (4:3)</PresentationFormat>
  <Paragraphs>100</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Calibri</vt:lpstr>
      <vt:lpstr>Constantia</vt:lpstr>
      <vt:lpstr>Wingdings 2</vt:lpstr>
      <vt:lpstr>Flow</vt:lpstr>
      <vt:lpstr>AGARICUS MUSCARIUS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AGARICUS MUSCARIUS</dc:title>
  <dc:creator>speed computers</dc:creator>
  <cp:lastModifiedBy>User</cp:lastModifiedBy>
  <cp:revision>17</cp:revision>
  <dcterms:created xsi:type="dcterms:W3CDTF">2006-08-16T00:00:00Z</dcterms:created>
  <dcterms:modified xsi:type="dcterms:W3CDTF">2019-08-15T05:39:01Z</dcterms:modified>
</cp:coreProperties>
</file>